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18 · PORTUGUÊS · AULA 134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Pré-Modernismo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Rupturas, Euclides da Cunha, Lima Barreto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Pré-Modernismo: rupturas, Euclides da Cunha, Lima Barreto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livro pode ser, ao mesmo tempo, reportagem de guerra, estudo científico e obra literária?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"Os Sertões" não precisa se encaixar numa única categoria — é sua natureza híbrida entre ciência, jornalismo e literatura que a torna singular.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período de transição, sem unidade estética.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Pré-Modernismo: rupturas diversas, sem programa estético comum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"Os Sertões" (Euclides da Cunha): reportagem + ciência + literatura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Divisão em três partes: A Terra, O Homem, A Luta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Lima Barreto: crítica social direta às contradições da República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um texto precisa se encaixar perfeitamente numa única categoria (ciência OU literatura).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"Triste Fim de Policarpo Quaresma": o que satiriza?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nacionalismo ingênuo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 contradições do projeto republicano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Crítica social direta de Lima Barreto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Obra híbrida e crítica social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Pré-Modernismo não é considerado uma escola literária unificada, como o Realismo ou o Parnasianismo?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"Os Sertões" mistura ciência, jornalismo e literatura — não escolha apenas uma categoria.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reúne autores com projetos e estilos bastante diferentes entre si, sem um programa estético comum — é um período de transição marcado por rupturas diversas com o academicismo anterior, não por uma unidade de estilo.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Prepara o terreno para a ruptura radical do Modernismo.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Abre o módulo sobre a virada estética do início do século XX.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Modernismo 1ª fase (Semana de 22, Oswald, Mário, Manuel Bandeira).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2026-09-19T12:00:21Z</dcterms:created>
  <dcterms:modified xsi:type="dcterms:W3CDTF">2026-09-19T12:00:21Z</dcterms:modified>
</cp:coreProperties>
</file>