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18 · PORTUGUÊS · AULA 135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Modernismo — 1ª Fase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Semana de 22, Oswald, Mário, Manuel Bandeira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Modernismo 1ª fase: Semana de 22, Oswald, Mário, Manuel Bandeira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décadas de métrica rígida e vocabulário culto (Parnasianismo), o que uma nova geração poderia romper?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poema modernista não é "pior" por abandonar métrica e rima — segue um projeto estético deliberadamente diferente.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Ruptura radical com a tradição acadêmica.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Semana de Arte Moderna (fev. 1922, Theatro Municipal de SP)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Verso livre, linguagem coloquial, humor e irreverência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Manifesto Antropófago: "devorar" influências estrangeiras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Oswald, Mário de Andrade (Macunaíma), Manuel Bandeira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Julgar a poesia modernista pelos critérios formais do Parnasianismo.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"Manifesto Antropófago" propõe o quê, com a metáfora de devorar?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Absorver influências estrangeiras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"Digerir" culturalmente essas influências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Produzir algo genuinamente brasileiro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Semana de 22 e a ruptura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foi a Semana de Arte Moderna de 1922, e por que é considerada um marco?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Verso livre e linguagem coloquial não são "erro" — são o programa estético do movimento.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evento realizado no Theatro Municipal de São Paulo em fevereiro de 1922, reunindo poesia, artes plásticas e música numa proposta rupturista com os padrões acadêmicos, sendo considerado o marco simbólico do início do Modernismo brasileiro.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Identidade nacional construída a partir da cultura brasileira real, não idealizada.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Contraste direto com o Parnasianismo estudado no módulo anterior.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Modernismo 2ª fase (prosa de 30, Graciliano, Drummond, Vinícius).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2026-09-19T12:00:21Z</dcterms:created>
  <dcterms:modified xsi:type="dcterms:W3CDTF">2026-09-19T12:00:21Z</dcterms:modified>
</cp:coreProperties>
</file>