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18 · PORTUGUÊS · AULA 136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Modernismo — 2ª Fase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Prosa de 30, Graciliano, Drummond, Vinícius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Modernismo 2ª fase: prosa de 30, Graciliano, Drummond, Vinícius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da fase inicial de ruptura e provocação, o que uma geração seguinte poderia querer fazer?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segunda fase amadurece o projeto modernista: maior gravidade social e reflexão existencial, sem abandonar a linguagem conquistada.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Amadurecimento social e reflexivo.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Prosa de 30: regionalismo social, linguagem enxuta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Graciliano Ramos: "Vidas Secas" (Fabiano, família, seca)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Drummond: evolução da ironia à reflexão existencial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Vinícius de Moraes: ponte entre poesia erudita e popular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produção modernista mantém o humor da Semana de 22.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linguagem de "Vidas Secas" é descrita como "seca"?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Poucos adjetivos, sintaxe contida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Reflete a paisagem retratada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Crítica social sem apelo sentimental exagerado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Prosa de 30 e a maturidade modernista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romance de Graciliano Ramos é a principal obra da prosa regionalista de 30, e que família ele retrata?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Segunda fase não é mais irreverente — é mais grave e socialmente engajada.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"Vidas Secas"; retrata a família de retirantes formada por Fabiano, sua mulher, os filhos e o cachorro Baleia, fugindo da seca no sertão nordestino.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Contexto histórico: crise de 1929 e tensões sociais no Brasil.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o contraste com a experimentação radical da terceira fase.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Modernismo 3ª fase (Geração de 45, Guimarães Rosa, Clarice Lispector).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2026-09-19T12:00:21Z</dcterms:created>
  <dcterms:modified xsi:type="dcterms:W3CDTF">2026-09-19T12:00:21Z</dcterms:modified>
</cp:coreProperties>
</file>