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18 · PORTUGUÊS · AULA 137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Modernismo — 3ª Fase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Geração de 45, Guimarães Rosa, Clarice Lispector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Modernismo 3ª fase: Geração de 45, Guimarães Rosa, Clarice Lispector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texto pode seguir o fluxo do pensamento de um personagem, sem organização lógica linear?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Pré-Modernismo e Modernismo · Aula 137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fluxo de consciência não é desorganização acidental — é técnica narrativa deliberada para representar o pensamento real.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Pré-Modernismo e Modernismo · Aula 137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Experimentação radical de linguagem e forma.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Geração de 45: retomada de rigor formal na poesia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Guimarães Rosa: neologismos e sintaxe inventiva (Grande Sertão: Veredas)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Clarice Lispector: introspecção e fluxo de consciência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Prosa densa que amplia os limites da língua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Pré-Modernismo e Modernismo · Aula 137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Julgar a prosa de Clarice Lispector pelos critérios de organização linear de uma narrativa tradicional.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Pré-Modernismo e Modernismo · Aula 137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trecho de Clarice segue associações sem lógica linear: está "mal escrito"?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Segue o funcionamento associativo do pensamento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técnica deliberada, não acidente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Exige leitura diferente da narrativa tradicional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Pré-Modernismo e Modernismo · Aula 137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Neologismo e fluxo de consciência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Pré-Modernismo e Modernismo · Aula 137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um neologismo, e como Guimarães Rosa usa esse recurso em "Grande Sertão: Veredas"?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Palavra inventada? Pode ser neologismo deliberado de Guimarães Rosa, não erro.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Pré-Modernismo e Modernismo · Aula 137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Neologismo é uma palavra inventada; Guimarães Rosa cria neologismos combinando raízes já existentes de forma inovadora, ampliando os limites expressivos da língua portuguesa em sua prosa.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modos radicais de expandir o que a prosa brasileira pode fazer.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discussão sobre forma e sentido do Concretismo,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Concretismo e poesia visual (Décio Pignatari e Augusto de Campos), última aula do módulo.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Pré-Modernismo e Modernismo · Aula 137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2026-09-19T12:00:21Z</dcterms:created>
  <dcterms:modified xsi:type="dcterms:W3CDTF">2026-09-19T12:00:21Z</dcterms:modified>
</cp:coreProperties>
</file>