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PORTUGUÊS · AULA 138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Concretismo e Poesia Visual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Décio Pignatari e Augusto de Campos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Concretismo e poesia visual: Décio Pignatari e Augusto de Campos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disposição das palavras no espaço da página pode fazer parte do sentido de um poema?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poema concreto, a disposição visual não é decoração — é parte constitutiva do sentido, tão importante quanto as palavras escolhidas.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visual e sentido verbal, integrados.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Espaço em branco, tamanho e posição das palavras geram sentido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Poema concreto: mais próximo de peça gráfica que de versos alinhados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Décio Pignatari e Augusto de Campos (e Haroldo de Campos)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Remover a disposição visual seria remover parte do poema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forma gráfica de um poema é só um detalhe estético secundário.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poema organiza as palavras em espiral na página: isso é só estética?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forma participa da construção do sentido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ornamento separado do conteúdo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parte constitutiva do poema concreto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visual como parte do sentido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Concretismo propõe sobre a relação entre disposição visual e sentido de um poema?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Leia um poema concreto prestando atenção tanto ao que ele diz quanto a como está organizado no espaço.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Propõe que a disposição gráfica do poema na página (espaço em branco, tamanho de letras, posição das palavras) é parte integrante e inseparável do sentido, não um mero ornamento decorativo.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Pré-Modernismo e as três fases do Modernismo, até o Concretismo.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longo arco de renovação da literatura brasileira ao longo do século XX.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Pré-Modernismo e Modernismo · Aula 138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2026-09-19T12:00:21Z</dcterms:created>
  <dcterms:modified xsi:type="dcterms:W3CDTF">2026-09-19T12:00:21Z</dcterms:modified>
</cp:coreProperties>
</file>