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139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Literatura Contemporânea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Poesia marginal, contistas atuais, diversidade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Literatura contemporânea: poesia marginal, contistas atuais, diversidade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Hoje existe um único "estilo" de literatura brasileira, ou muitos estilos e vozes ao mesmo tempo?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diversidade de vozes, temas e formas é a característica central da literatura contemporânea — não existe um movimento único como o Romantismo ou o Modernismo.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Pluralidade como traço definidor.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Poesia marginal (anos 1970): circulação alternativa, linguagem coloquial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Ampliação de vozes: autoras mulheres, autores negros, indígenas, periferia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Literatura indígena atual: vozes reais, não mais o índio idealizado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Literatura de periferia: relato de dentro, não observação externa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Esperar que a literatura contemporânea siga um único movimento com regras formais claras.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poema curto, coloquial, sobre o cotidiano, distribuído fora dos grandes selos editoriais: o que é?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Linguagem simples, tema do dia a dia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Circulação alternativa nos anos 1970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Poesia marginal (geração mimeógrafo)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139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Pluralidade da literatura contemporânea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139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a poesia marginal (geração mimeógrafo) dos anos 1970?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encontrar um texto atual, pergunte de que lugar e de que voz ele vem — a diversidade é o ponto.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139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Circulação alternativa (fora dos grandes selos editoriais, muitas vezes mimeografada), linguagem coloquial, versos curtos, humor e temas do cotidiano urbano.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existe uma única "regra formal" para toda a produção atual.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final de literatura e análise de obras.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literatura portuguesa moderna e contemporânea (Pessoa, Eça de Queirós).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2026-09-19T12:05:06Z</dcterms:created>
  <dcterms:modified xsi:type="dcterms:W3CDTF">2026-09-19T12:05:06Z</dcterms:modified>
</cp:coreProperties>
</file>