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Fonema e Letra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Vogais, semivogais e consoantes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Fonemas e letras: vogais, semivogais, consoantes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palavra "táxi" tem quantas letras e quantos sons?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Fonema é o som distintivo da fala; letra é a representação escrita desse som — nem sempre há correspondência de um para um.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categorias de som organizam qualquer sílaba.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Vogal: sempre o núcleo obrigatório de toda sílaba (a, e, i, o, 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Semivogal: som de "i"/"u" ao lado de uma vogal, sem ser o núcleo (pai, quando)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Consoante: os demais sons, que não formam sílaba sozinhos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letra corresponde sempre a um único som — em "táxi", o "x" sozinho já são dois sons (ks).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"táxi" tem 4 letras — quantos fonemas?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"x" soa como "ks": dois sons numa letra só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t-á-k-s-i: 5 fonemas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letras, 5 fonemas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Vogal, semivogal e consoante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 as letras e os fonemas das palavras: "chave", "exame", "guitarra".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Pronuncie a palavra devagar e conte os sons, não as letras.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"chave": 5 letras, 4 fonemas (ch=1 fonema). "exame": 5 letras, 5 fonemas (x soa como "z" aqui, um fonema). "guitarra": 8 letras, 6 fonemas ("gu" antes de "i" = 1 fonema /g/, "rr" = 1 fonema).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fonemas exige ouvir a palavra, não só contar letras.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distinção é a base de toda a acentuação gráfica vista mais adiante.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encontros vocálicos — ditongo, tritongo e hiato.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