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Portuguesa Moderna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Fernando Pessoa e Eça de Queirós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portuguesa moderna e contemporânea: Pessoa, Eça de Queirós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único poeta pode escrever com estilos e "personalidades" completamente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Heterônimo não é pseudônimo simples — é uma personalidade poética completa, com biografia, filosofia e estilo próprios.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vozes, um só autor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Ortônimo Pessoa: reflexão introspectiva sobre a identidade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Alberto Caeiro: contato direto e simples com a natureza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Ricardo Reis: inspiração clássica, serenidade epicurista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Álvaro de Campos: tom moderno, urbano, intenso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Eça de Queirós: Realismo português, crítica social (Os Maias)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heterônimo com um simples nome diferente para o mesmo autor.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celebra a vida industrial com exaltação intensa: que heterônimo?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Fascínio pela vida urbana e moderna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Tom emocional intenso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Álvaro de Campos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Heterônimos de Pessoa e Eça de Queirós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heterônimo e pseudônimo simples.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voz tem biografia e filosofia próprias, ou é só um nome diferente do mesmo autor?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pseudônimo é apenas um nome diferente para o mesmo autor, sem mudança substancial de voz; um heterônimo é uma personalidade poética completa, com biografia, filosofia de vida e estilo próprios, distintos do autor real e dos outros heterônimos.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Eça de Queirós faz pela sociedade portuguesa o que Machado faz pela brasileira.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Retoma diretamente o conceito de autor x voz do texto, já estudado.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obras obrigatórias dos principais vestibulares (Fuvest, Unicamp, UFRGS, etc.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2026-09-19T12:05:06Z</dcterms:created>
  <dcterms:modified xsi:type="dcterms:W3CDTF">2026-09-19T12:05:06Z</dcterms:modified>
</cp:coreProperties>
</file>