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Obras Obrigatórias de Vestibular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Fuvest, Unicamp, UFRGS e outras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Obras obrigatórias dos principais vestibulares (Fuvest, Unicamp, UFRGS, etc.)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alguns vestibulares exigem a leitura de livros inteiros antes da prova?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Resumos de terceiros não substituem a leitura completa quando a prova cobra trechos específicos e nuances de personagens secundários.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tipos de cobrança, uma estratégia de preparo.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Contextualização histórico-literária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Análise de personagens (motivações, conflitos)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Temas centrais da obra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Questões sobre trechos específicos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Fichamento de leitura: registro organizado durante a leitura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ler apenas um resumo substitui a leitura da obra original.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questão pede um trecho específico de "Vidas Secas": um resumo geral resolve?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Exige reconhecimento de passagem específica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Resumo geral não cobre esse nível de detalhe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a leitura completa (ou bom fichamento) resolve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cobrança e o fichamento de leitura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vestibulares como Fuvest e Unicamp exigem a leitura de obras obrigatórias específicas, em vez de cobrar apenas conhecimento teórico geral sobre literatura?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um fichamento com personagens, temas e trechos marcantes assim que terminar cada capítulo.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avaliar a capacidade real de leitura e interpretação de obras completas, não apenas conhecimento teórico sobre movimentos literários e biografias de autores.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fichamento permite revisar a obra sem reler o livro inteiro antes da prova.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diretamente a análise integrada de fragmento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análise de fragmento de prova, do contexto histórico à questão comentada,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2026-09-19T12:05:06Z</dcterms:created>
  <dcterms:modified xsi:type="dcterms:W3CDTF">2026-09-19T12:05:06Z</dcterms:modified>
</cp:coreProperties>
</file>