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Integrada de Fragmento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contexto histórico à questão comentada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de fragmento de prova: do contexto histórico à questão comentada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questão de prova pode ser resolvida usando só uma habilidade isolada?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bem elaboradas exigem combinar contexto histórico, teoria literária e técnica de interpretação ao mesmo tempo.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etapas de resolução comentada.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1. Ler o fragmento atento a marcas de época e gênero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2. Ler o comando, identificando o que é pedido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3. Localizar a evidência textual que sustenta a resposta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4. Verificar fidelidade ao texto, sem distorção ou extrapolação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questão testa uma única habilidade isolada.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alternativa parece certa, mas o texto não a sustenta diretamente: o que fazer?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Voltar ao fragmento e checar a evidência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resposta correta precisa de base textual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Descartar a alternativa sem sustentação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etapas da análise integrada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as quatro etapas do caminho de resolução comentada de uma questão sobre fragmento literário.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resposta correta por sorte não é o objetivo — busque sempre a evidência textual que a sustenta.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 ler o fragmento atento a marcas de época e gênero; (2) ler o comando identificando exatamente o que é pedido; (3) localizar a evidência textual que sustenta cada alternativa ou a resposta; (4) verificar se a resposta preserva fielmente o texto, sem distorção, extrapolação ou troca de voz.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literatura contemporânea, Pessoa/Eça, obras obrigatórias e análise integrada.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grande arco de Literatura e Interpretação do currículo.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2026-09-19T12:05:06Z</dcterms:created>
  <dcterms:modified xsi:type="dcterms:W3CDTF">2026-09-19T12:05:06Z</dcterms:modified>
</cp:coreProperties>
</file>