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da Proposta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≠ assunto: o que a banca quer de verdade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proposta fala sobre "tecnologia", isso já diz exatamente o que a redação precisa discutir?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Assunto é a área geral da proposta; tema é o recorte específico, revelado pelos textos motivadores, que a redação precisa efetivamente discutir.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assunto amplo ao recorte exigido.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Assunto: a área geral mencionada no enunciado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Tema: o recorte específico exigido, revelado pela coletânea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Fuga total ao tema: ignorar o recorte por completo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Tangência: tocar de leve no tema sem discuti-lo de fato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assunto amplo (tecnologia) com o tema específico exigido (um recorte preciso dentro desse assunto).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Assunto: tecnologia. Textos motivadores: efeitos das redes sociais na saúde mental de adolescentes. Escrever sobre "vantagens da tecnologia em geral" atende à proposta?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assunto amplo (tecnologia) não é o tema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recorte exigido é bem mais específico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texto genérico foge do tema, mesmo citando "tecnologia"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Assunto x tema, fuga e tangência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assunto de tema, com um exemplo de cada, a partir do assunto "educação".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planejar qualquer coisa, sublinhe nos textos motivadores as palavras que apontam o recorte específico.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Assunto: educação (área ampla); tema possível: "os desafios da evasão escolar no ensino médio noturno" (recorte específico dentro do assunto).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a proposta é primeiro isolar o recorte exato, não só o assunto geral.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fundamentos da escrita eficaz, com foco no processo de produção do texto dissertativo-argumentativo.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planejamento (brainstorming, curadoria de argumento e esqueleto).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