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144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Planejamento da Redação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Brainstorming, curadoria de argumento e esqueleto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É melhor começar a escrever direto, ou separar um tempo só para planejar antes?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144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Planejar antes de escrever evita textos desorganizados e argumentos fracos — um esqueleto prévio garante que cada parágrafo tenha uma função clara.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Três etapas antes da primeira frase.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Brainstorming: gerar o máximo de ideias e argumentos possíveis, sem filtro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Curadoria: selecionar só os 2-3 argumentos mais fortes e defensáveis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Esqueleto: distribuir os argumentos escolhidos entre os parágrafos, antes de redigir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144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Começar a escrever sem selecionar antes os melhores argumentos, misturando ideias fracas com fortes no texto final.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144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brainstorming surgiram 6 argumentos, mas só 2 têm repertório sólido para sustentá-los. O que fazer?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Curadoria: descartar os 4 argumentos sem sustentação forte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Manter só os 2 argumentos bem embasados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Distribuí-los no esqueleto antes de escrever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144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Brainstorming, curadoria e esqueleto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144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censurar ideias durante o brainstorming pode ser contraproducente?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de 5 a 8 minutos só para brainstorming e esqueleto antes de escrever a primeira frase.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144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Porque reduz o volume de material disponível para a etapa seguinte de curadoria — é melhor gerar muitas ideias livremente e só depois selecionar as melhores, do que já começar filtrando e ficar com poucas opções.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esqueleto prévio evita que o texto perca o rumo no meio da escrita.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Prepara diretamente a seleção de repertório sociocultural da próxima aula.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repertório sociocultural produtivo (filosofia, história, ciência, literatura e dados).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144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2026-09-19T12:20:03Z</dcterms:created>
  <dcterms:modified xsi:type="dcterms:W3CDTF">2026-09-19T12:20:03Z</dcterms:modified>
</cp:coreProperties>
</file>