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Sociocultural Produtivo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Filosofia, história, ciência, literatura e dados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Citar um filósofo ou um dado estatístico garante, sozinho, uma boa nota na redação?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produtivo é aquele efetivamente articulado ao argumento — citar um nome ou dado sem conectá-lo à tese não soma pontos por si só.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fontes, um critério comum: articulação.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Filosofia: um conceito que explica o mecanismo do problema discutido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História: um fato ou período que ilumina a origem da questão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Ciência: um dado ou pesquisa que sustenta a afirmação feita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Literatura: uma obra que ilustra o comportamento ou dilema tratado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Critério comum: o repertório precisa estar articulado à tese, não apenas citado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Encaixar uma citação ou dado apenas para "parecer culto", sem usá-lo para sustentar o argumento.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cita um filósofo, mas não explica como a ideia dele sustenta o argumento do parágrafo. Isso é repertório produtivo?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citação aparece isolada, sem conexão explícita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Repertório produtivo exige articulação, não só menção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produtivo: precisa ligar o conceito ao argumento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fontes e o critério de articulação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repertório produtivo de repertório decorativo.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citar qualquer repertório, pergunte: eu expliquei como isso sustenta meu argumento?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produtivo está explicitamente conectado ao argumento, com o texto explicando por que ele sustenta a tese; repertório decorativo apenas menciona um nome ou conceito sem estabelecer essa conexão.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repertório vale pela função argumentativa que exerce, não pelo nome citado.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Fornece o material que sustenta a tese construída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como construir uma tese (defensável, não óbvia e não circular).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