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da Tese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Defensável, não óbvia e não circular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tese como "a educação é importante" já é suficiente para guiar uma boa redação?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boa tese é defensável com argumentos concretos, evita afirmações óbvias demais e não apenas repete o enunciado da proposta.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testes para qualquer tese.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Defensável: pode ser sustentada com argumentos e repertório concretos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óbvia: vai além de uma afirmação de senso comum que ninguém discordaria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circular: não apenas repete o enunciado da proposta com outras palavras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uma tese vaga ou óbvia demais, que não aponta uma posição específica a ser defendida.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Tese: "qual é o principal fator que causa X?" reformulada como "até que ponto Y é benéfico ou prejudicial?" ainda é só uma pergunta, não uma posição. Isso resolve o problema da tese circular?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pergunta não é uma tese: falta posição definida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tese precisa afirmar algo defensável sobre X ou 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Transformar a pergunta em uma afirmação específica e não óbvia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testes da tese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"a educação é importante para a sociedade" é uma tese fraca para uma redação.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os três testes à sua tese antes de escrever o primeiro parágrafo de desenvolvimento.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é um consenso trivial, óbvio, que ninguém discordaria — não exige argumentação real e não assume um posicionamento específico e discutível sobre o tema.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tese que passa nos três testes já orienta melhor a escolha dos argumentos.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tese construída aqui organiza a escolha dos operadores argumentativos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operadores argumentativos (adição, oposição, causa, concessão, conclusão).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