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Operadores Argumentativos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Adição, oposição, causa, concessão, conclusão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"mas" por "entretanto" muda alguma coisa além do estilo da frase?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operadores argumentativos marcam a relação lógica entre as ideias — usar o operador errado distorce o sentido do argumento, não é só uma questão de estilo.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relações lógicas, cinco famílias de operadores.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Adição: além disso, ademais, também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Oposição: entretanto, no entanto, por outro 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Causa: porque, uma vez que, visto que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Concessão: embora, ainda que, apesar 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Conclusão: portanto, logo, dessa forma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operadores argumentativos como sinônimos intercambiáveis, ignorando a relação lógica que cada um marca.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"Embora o investimento seja alto, o retorno social é significativo." Trocar "embora" por "portanto" mantém o mesmo sentido?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"Embora" marca concessão: reconhece um ponto contrário antes de afirmar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"Portanto" marcaria conclusão, uma relação lógica diferente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troca muda a relação lógica entre as ideias, não é neutra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famílias de operadores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o "mas" por um operador de concessão mais preciso em: "A medida é importante, mas gera custos elevados."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usar um operador, pergunte: essa é realmente a relação lógica entre as duas ideias?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"Embora a medida seja importante, ela gera custos elevados." (ou variação equivalente com "ainda que", "apesar de").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Operadores bem escolhidos deixam a lógica do argumento explícita para quem lê.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busca por clareza e concisão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clareza e concisão (cortar sem esvaziar o sentido).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