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148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Clareza e Concisão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Cortar sem esvaziar o sentido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texto mais longo e cheio de rodeios parece mais "elaborado", ou apenas mais confuso?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Concisão é dizer o necessário com precisão, cortando apenas o que é redundante — não deve ser confundida com texto raso, que diz pouco por falta de conteúdo.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tipos de redundância para cortar.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Repetição da mesma ideia com palavras diferentes na mesma frase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Rodeios que poderiam virar uma expressão direta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Adjetivos vazios que não acrescentam informação específica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Qualificadores hedge em excesso que enfraquecem a afirmação sem necessidade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frases mais longas e cheias de expressões rebuscadas soam automaticamente mais "cultas" ou sofisticadas.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"Em virtude do fato de que houve um aumento muito importante e relevante" pode ser dito de forma mais direta?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"Em virtude do fato de que" é rodeio de "porque"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"Muito importante e relevante" é adjetivo vazio sem explicação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Versão direta: "porque houve um aumento significativo (de X%)"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quatro tipos de redundância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Reescreva de forma concisa: "Em virtude do fato de que a situação econômica se encontra em um período de dificuldade, muitas famílias passam por privações."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Releia cada frase perguntando: essa palavra pode ser removida sem perda real de sentido?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"Devido à crise econômica, muitas famílias passam por privações."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texto conciso comunica mais e melhor que um texto prolixo e cheio de redundâncias.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diretamente a eliminação de clichês da próxima aula, outro tipo de redundância comum.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eliminação de clichês ("no mundo contemporâneo", "desde a antiguidade".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2026-09-19T12:20:03Z</dcterms:created>
  <dcterms:modified xsi:type="dcterms:W3CDTF">2026-09-19T12:20:03Z</dcterms:modified>
</cp:coreProperties>
</file>