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149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Eliminação de Clichês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"No mundo contemporâneo", "desde a antiguidade"...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Começar um texto com "desde os primórdios da humanidade" já entrega um bom início de redação?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Clichês de redação soam genéricos e cansados porque poderiam abrir qualquer texto sobre qualquer tema — não localizam nem qualificam o argumento específico.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Reconhecer o clichê pelo teste da generalidade.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Teste: essa frase poderia abrir uma redação sobre qualquer tema, sem alteração?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"No mundo contemporâneo" — não localiza nada específico sobre o tema tratado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"Desde a antiguidade" — generaliza uma origem histórica sem evidência concreta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Alternativa: abrir já situando o recorte específico do tema, com um dado ou fato concreto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abertura pomposa e genérica já demonstra domínio do tema, quando na verdade não diz nada específico sobre ele.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"No mundo contemporâneo, a tecnologia está cada vez mais presente" abre bem um texto sobre redes sociais e saúde mental de adolescentes?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frase poderia abrir qualquer redação sobre tecnologia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menciona saúde mental nem adolescentes, o recorte real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clichê: passa no teste da generalidade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 da generalidade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"desde a antiguidade, o ser humano..." é considerado um clichê de abertura problemático?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Aplique o teste da generalidade à primeira frase do seu texto antes de segui-lo.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é uma fórmula genérica que poderia introduzir qualquer tema, sem demonstrar conhecimento específico ou raciocínio próprio sobre o recorte exato da proposta, além de frequentemente conter generalizações históricas vagas ou imprecisas.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abertura específica desde a primeira frase já mostra domínio do recorte exigido.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diretamente o cuidado com o ritmo da prosa da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ritmo da prosa (frases longas e curtas, paralelismo e equilíbrio).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2026-09-19T12:20:03Z</dcterms:created>
  <dcterms:modified xsi:type="dcterms:W3CDTF">2026-09-19T12:20:03Z</dcterms:modified>
</cp:coreProperties>
</file>