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Encontros Vocálicos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Ditongo, tritongo e hiato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Encontros vocálicos: ditongo, tritongo e hiato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"pai" e "saída" têm vogais seguidas — elas se separam do mesmo jeito?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decide ditongo ou hiato não é quantas vogais aparecem juntas na escrita, mas como elas se separam em sílabas na fala.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encontros vocálicos, três definições.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Ditongo: vogal + semivogal na MESMA sílaba (pai, á-gua)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Tritongo: semivogal + vogal + semivogal na mesma sílaba (Pa-ra-guai)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Hiato: duas vogais em sílabas DIFERENTES (sa-ú-de)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sequência de vogais na escrita se comporta do mesmo jeito na fala.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"pai" (1 sílaba) vs. "saída" (sa-í-da, 3 sílabas)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"ai" de "pai": mesma sílaba — ditongo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"aí" de "saída": sílabas separadas — hiato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pronúncia decide, não a escrita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Ditongo, tritongo e hiato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encontro vocálico destacado em cada palavra como ditongo crescente, ditongo decrescente, tritongo ou hiato: "história", "chapéu", "Uruguai", "poesia".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a palavra em sílabas primeiro — a classificação vem depois.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"história" (his-tó-ria): ditongo crescente. "chapéu" (cha-péu): ditongo decrescente. "Uruguai" (U-ru-guai): tritongo. "poesia" (po-e-si-a): hiato entre "o" e "e".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em sílabas antes de classificar.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as vogais ficam juntas na mesma sílaba, é ditongo ou tritongo; se se separam, é hiato.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encontros consonantais e dígrafos.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