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Ritmo da Prosa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Frases longas e curtas, paralelismo e equilíbrio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com todas as frases do mesmo tamanho soa mais organizado, ou mais monótono?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ritmo da prosa vem da variação equilibrada entre frases longas e curtas, e do paralelismo estrutural entre ideias semelhantes.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ferramentas de ritmo.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Variação: alternar frases mais longas (para desenvolver) com frases curtas (para marcar ou concluir)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Paralelismo: repetir a mesma estrutura sintática para ideias de mesmo peso, reforçando a organização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frase curta após um trecho longo pode funcionar como síntese de efeito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todas as frases com a mesma estrutura e extensão, tornando a leitura cansativa e monótona.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problema é estrutural. O problema é histórico. O problema é social." Isso é monotonia ou paralelismo produtivo?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estrutura se repete de propósito, não por falta de variação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Reforça a ideia de múltiplas causas com o mesmo peso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paralelismo produtivo, usado para dar ênfase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e paralelismo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texto com todas as frases do mesmo tamanho tende a soar monótono, mesmo com conteúdo interessante?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o texto em voz alta: frases de tamanho idêntico em sequência costumam soar cansativas.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variação de ritmo é parte de como o texto mantém a atenção do leitor durante a leitura — a uniformidade de tamanho das frases cansa, independentemente da qualidade do conteúdo.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Ritmo bem trabalhado sustenta a atenção de quem lê até a última linha.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revisão final do texto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revisão em três passagens (conteúdo → coesão → correção gramatical),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