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em Três Passagens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Conteúdo → coesão → correção gramatical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um texto significa só procurar erros de ortografia antes de entregar?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revisão eficaz segue uma ordem: primeiro o conteúdo (tese e argumentos), depois a coesão entre as partes, só por último a correção gramatical.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passagens, em ordem.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1ª passagem — conteúdo: a tese foi mantida do início ao fim? Os argumentos sustentam a tese?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2ª passagem — coesão: os parágrafos se conectam bem? Os operadores argumentativos marcam a lógica certa?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3ª passagem — correção gramatical: ortografia, concordância, regência, pontuação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Corrigir a ordem errada (gramática primeiro) desperdiça tempo em frases que podem ser cortadas depois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só a ortografia e a gramática, ignorando se a tese foi mantida e os argumentos estão bem conectados.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Faltam 10 minutos de prova e o texto tem um parágrafo cuja tese diverge do restante. Corrigir a acentuação de outro parágrafo é a prioridade?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problema de conteúdo (tese divergente) é mais grave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Revisão de conteúdo vem antes da correção gramatical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Prioridade: ajustar a tese do parágrafo, não a acentuação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passagens de revisão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revisar um texto em três passagens sucessivas tende a ser mais eficaz do que revisar tudo de uma vez?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tempo for curto, garanta pelo menos a passagem de conteúdo — é a que mais pesa na nota.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cada passagem exige um tipo diferente de atenção (conteúdo, coesão, gramática), e misturar critérios tão distintos numa única leitura aumenta a chance de deixar passar problemas em algum deles.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na ordem certa aproveita melhor o tempo limitado de uma prova.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fundamentos da escrita eficaz, que preparou todo o processo de produção do texto dissertativo-argumentativo.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