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152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Matriz ENEM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5 competências, pesos e estratégias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com texto bem escrito, mas que só toca de leve no tema pedido, pode tirar nota máxima?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redação é avaliada por 5 competências independentes, cada uma valendo até 200 pontos — e falhas graves em uma delas podem zerar o texto inteiro.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Cinco competências, 1000 pontos no total.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1: domínio da norma culta da língua escrita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2: compreensão da proposta e desenvolvimento do tema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3: seleção, organização e interpretação de argumentos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4: mecanismos linguísticos e coesão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Competência 5: proposta de intervenção respeitando direitos humanos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escrever bem, no sentido gramatical, garante nota alta, ignorando as demais competências.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com português impecável, mas que discute um assunto vizinho ao tema, sem o recorte exato exigido. Isso garante nota máxima?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Boa gramática cobre só a Competência 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Fugir do recorte específico afeta a Competência 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Falhas graves na Competência 2 podem zerar a redação inteira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cinco competências e seus pesos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redação usa um conectivo inadequado entre dois parágrafos, mas o restante do texto está bem argumentado. Qual competência é mais diretamente afetada?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entregar qualquer redação, revise-a competência por competência, não como um todo único.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Competência 4 (mecanismos linguísticos e coesão), que avalia especificamente o uso de conectivos e elementos coesivos entre as partes do texto.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Conhecer a matriz transforma a escrita em uma estratégia direcionada.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Redação ENEM, com a matriz de competências guiando todas as aulas seguintes.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152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2026-09-19T12:26:41Z</dcterms:created>
  <dcterms:modified xsi:type="dcterms:W3CDTF">2026-09-19T12:26:41Z</dcterms:modified>
</cp:coreProperties>
</file>