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153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Estrutura Completa da Redação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Introdução → dois desenvolvimentos → conclusão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redação com 8 parágrafos curtos é mais organizada que uma com 4 parágrafos bem desenvolvidos?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estrutura consolidada tem 4 partes: introdução, dois desenvolvimentos e conclusão — equilibrando profundidade e viabilidade dentro do espaço disponível.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partes, cada uma com uma função clara.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Introdução: contextualização do tema e apresentação da tese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Desenvolvimento 1: primeiro argumento, com fundamentação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Desenvolvimento 2: segundo argumento, em paralelo ao primeiro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Conclusão: retomada da tese e proposta de intervenção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mais parágrafos demonstram mais organização, quando a fragmentação impede o aprofundamento de cada argumento.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redação tem 6 parágrafos curtos de desenvolvimento, cada um com um argumento diferente e pouco fundamentado. É mais eficaz que dois bem fundamentados?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Muitos argumentos rasos enfraquecem a Competência 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Dois argumentos bem fundamentados aprofundam melhor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modelo de dois desenvolvimentos equilibra profundidade e espaço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partes da estrutura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redação tem 6 parágrafos curtos de desenvolvimento, cada um com um argumento diferente e pouco fundamentado. Isso segue o modelo mais eficaz para o ENEM?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escrever, verifique se seu esqueleto tem as quatro partes bem definidas.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necessariamente. É mais eficaz concentrar em dois argumentos bem fundamentados do que espalhar em muitos argumentos rasos, já que a Competência 3 avalia a qualidade da seleção e organização dos argumentos, não a quantidade.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estrutura de quatro partes garante lugar certo para cada função do texto.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o detalhamento de cada parte, começando pela introdução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2026-09-19T12:26:41Z</dcterms:created>
  <dcterms:modified xsi:type="dcterms:W3CDTF">2026-09-19T12:26:41Z</dcterms:modified>
</cp:coreProperties>
</file>