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de Introdução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Citação, dado, histórica e conceitual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só uma forma correta de começar uma redação?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modelos testados de introdução — todos precisam terminar na apresentação clara da tese.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portas de entrada, um mesmo destino: a tese.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Citação: uma frase de autor, ditado ou obra conectada ao tema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Dado: uma estatística ou informação que dimensiona o problema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Histórica: um fato ou período que contextualiza a origem da questão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Conceitual: a definição de um conceito central ao tema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abertura "bonita" funciona, mesmo sem conduzir organicamente até a tese.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introdução explica o significado da palavra "resiliência" antes de relacioná-la ao tema. Que modelo é esse?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da definição de um conceito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Conduz depois até o tema específico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Modelo conceitual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modelos de introdução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introdução começa explicando o significado da palavra "resiliência" antes de relacioná-la ao tema da redação. Que modelo de introdução é esse?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o modelo de introdução pelo repertório que você já domina para aquele tema específico.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conceitual: a introdução parte da definição de um conceito central para conduzir até a tese.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 modelo é superior aos outros — a escolha depende do repertório disponível.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construção do parágrafo de desenvolvimento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