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Parágrafo de Desenvolvimento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frasal → argumento → fundamentação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opinião sem nenhuma evidência convence tanto quanto uma opinião com evidência concreta?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sem fundamentação é uma opinião — o argumento precisa vir sempre acompanhado da evidência que o sustenta.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momentos de um parágrafo eficaz.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Tópico frasal: a ideia central do parágrafo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Argumento: a afirmação que desenvolve essa ideia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Fundamentação: a evidência ou repertório que sustenta o argumento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simples afirmação de uma opinião com um argumento efetivamente sustentado.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afirma "esse problema é grave e precisa ser resolvido", sem nenhum dado ou exemplo. É um argumento completo?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a fundamentação que sustente a afirmação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evidência, é apenas uma opinião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um argumento completo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momentos do parágrafo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afirma "a desigualdade educacional é um problema histórico no Brasil", mas não apresenta nenhum dado, exemplo ou repertório em seguida. O que está faltando?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escrever um argumento, pergunte: eu já apresentei a evidência que o sustenta?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a fundamentação: uma evidência, dado ou repertório que sustente essa afirmação, transformando a opinião em um argumento convincente.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ideia central do parágrafo precisa vir acompanhada de sua evidência.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diretamente o uso correto de repertório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