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Repertório Nota 1000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citar sem ser vago e sem plagiar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Citar o nome de um filósofo famoso, sozinho, já garante pontos por repertório?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Repertório eficaz exige nomear a fonte com precisão e explicar como ela sustenta o argumento — não basta mencionar um nome.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passos para um repertório bem usado.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Nomear a fonte com precisão (autor, obra, dado, evento)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Explicar a ideia central dessa fonte corretamente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Articular explicitamente essa ideia ao argumento do parágrafo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menção vaga a uma fonte de prestígio já cumpre a função do repertório.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diz apenas "como diz a Constituição", sem citar artigo ou princípio. Como tornar essa citação específica?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Nomear o artigo ou princípio exato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Explicar o que ele estabelece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Ligar isso ao argumento do parágrafo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passos do repertório eficaz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cita "como diz a Constituição", sem indicar qual artigo ou princípio constitucional específico. Como tornar essa citação mais específica?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Plágio é copiar sem reformular — sempre explique o repertório com suas próprias palavras.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Nomeando o artigo ou princípio constitucional exato (por exemplo, o direito à educação previsto no Artigo 205 da Constituição Federal) e explicando como ele sustenta o argumento do parágrafo.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Repertório nota 1000 é sobre precisão e articulação, não sobre impressionar com nomes.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equilíbrio entre os dois desenvolvimentos, tema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