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Argumentativo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entre os dois desenvolvimentos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argumento muito bem desenvolvido e outro tratado às pressas convencem igualmente?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parágrafos de desenvolvimento precisam ter peso e estrutura comparáveis — nenhum pilar da tese pode ficar frágil.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Planejar os dois argumentos juntos, não um de cada vez.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seguindo tópico frasal, argumento e fundamentação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com repertório específico e articulado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com extensão semelhante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Dedicar todo o esforço ao primeiro argumento e tratar o segundo como secundário.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dedica 8 linhas ao primeiro desenvolvimento e só 3 ao segundo. Isso indica bom paralelismo?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diferença de extensão sugere argumento subdesenvolvido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segundo pilar fica mais frágil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Compromete o equilíbrio esperado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Planejando os dois desenvolvimentos juntos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dedica 8 linhas ao primeiro desenvolvimento e apenas 3 linhas ao segundo. Isso indica bom paralelismo argumentativo?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esqueleto, verifique se os dois argumentos têm repertório de força comparável antes de escrever.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A diferença de extensão sugere que o segundo argumento está subdesenvolvido, o que compromete o equilíbrio esperado entre os dois pilares da argumentação.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forte sustenta a tese com dois pilares igualmente sólidos.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construção da proposta de intervenção,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