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158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Proposta de Intervenção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Agente, Ação, Meio, Efeito, Detalhamento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Dizer apenas "o governo deveria resolver esse problema" já é uma proposta de intervenção completa?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proposta completa precisa dos cinco elementos: quem faz, o que faz, por qual meio, com qual efeito e um detalhamento — sempre respeitando os direitos humanos.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elementos, uma proposta completa.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Agente: quem vai executar a 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Ação: o que exatamente será feito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Meio: por qual mecanismo a ação será realizada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Efeito: qual resultado se espera alcançar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Detalhamento: aprofundamento que torna a proposta concreta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proposta genérica, sem detalhamento, já atende ao critério de avaliação.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Ministério da Educação deve criar um programa de incentivo à leitura." Que elementos faltam?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Agente e parte da Ação estão presentes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o Efeito esperado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o Detalhamento de como o programa funcionaria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cinco elementos da proposta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proposta de intervenção diz apenas "o Ministério da Educação deve criar um programa de incentivo à leitura". Que elementos estão presentes e quais faltam?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proponha uma medida que restrinja direitos fundamentais — isso zera a Competência 5.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Estão presentes o Agente (Ministério da Educação) e parte da Ação/Meio (criar um programa). Faltam o Efeito esperado (por exemplo, reduzir a evasão escolar) e o Detalhamento (como o programa funcionaria na prática).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boa proposta nomeia com precisão quem faz o quê, por qual meio e com qual efeito.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uso de conectivos de transição entre parágrafos,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2026-09-19T12:26:41Z</dcterms:created>
  <dcterms:modified xsi:type="dcterms:W3CDTF">2026-09-19T12:26:41Z</dcterms:modified>
</cp:coreProperties>
</file>