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Coesão Interparágrafos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Conectivos de transição avançados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"além disso" no início de todos os parágrafos é a melhor estratégia de coesão?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Conectivos de transição marcam a relação lógica entre parágrafos — variá-los demonstra domínio mais amplo dos mecanismos de coesão.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tipos de relação entre parágrafos.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Continuidade e acréscimo: "para além dessa perspectiva"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Retomada com aprofundamento: "nesse mesmo sentido"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Contraste com o que veio antes: "por outro lado"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sempre o mesmo conectivo mais básico por segurança, sem variar conforme a relação lógica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usa "além disso" para iniciar o desenvolvimento 1 e o desenvolvimento 2. Isso é um problema?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repetição sugere repertório limitado de conectivos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Competência 4 avalia essa variedade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Melhor variar os conectivos quando possível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tipos de conectivo de transição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usa "além disso" para iniciar tanto o desenvolvimento 1 quanto o desenvolvimento 2. Isso é um problema?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repetir um conectivo, pergunte: existe uma opção mais precisa para essa relação lógica específica?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 ser: repetir o mesmo conectivo em transições sucessivas sugere repertório limitado de mecanismos coesivos, o que é avaliado na Competência 4. Variar os conectivos, quando a relação lógica permitir, é mais eficaz.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Conectivos bem escolhidos guiam o leitor de um argumento a outro sem esforço perceptível.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análise das faixas de nota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