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Encontros Consonantais e Dígrafos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é o número de sons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Encontros consonantais e dígrafos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"prato" e "carro" têm duas consoantes juntas — elas funcionam do mesmo jeito?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 classificação é o número de fonemas, não de letras — duas consoantes juntas podem ser um ou dois sons.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é sempre pronunciar devagar.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Encontro consonantal: cada consoante mantém seu próprio som (pr de prato: /p/ e /r/)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Dígrafo: duas letras representam UM ÚNICO fonema (rr de carro: um só som)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Dígrafos fixos: ch, lh, nh — sempre um único som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duas consoantes juntas são sempre um encontro consonantal.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"queijo" e "quando": o "qu" funciona igual?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"quando", o "u" é pronunciado — dois sons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"queijo", o "u" é mudo — "qu" é um dígrafo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grafia, funções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Encontro consonantal vs. dígrafo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como encontro consonantal ou dígrafo: "flor", "bolha", "advogado", "pássaro".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dúvida, pronuncie a palavra bem devagar e conte os sons.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"flor": encontro consonantal (fl, dois sons). "bolha": dígrafo (lh, um som). "advogado": encontro consonantal (dv, dois sons, em sílabas diferentes: ad-vo-ga-do). "pássaro": dígrafo (ss, um som).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Pronuncie devagar: dois sons de consoante é encontro; um som só é dígrafo.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número de letras não decide — o número de sons decide.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sílaba — divisão, tonicidade e classificação.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