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Banca Corrige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Estratégias para cada perfil de nota (600, 800, 1000)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de 600 pontos e uma de 1000 pontos diferem em um único aspecto, ou em vários ao mesmo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faixa de nota tem gargalos típicos — identificar o gargalo específico da própria escrita é mais eficaz do que tentar melhorar tudo ao mesmo tempo.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faixas, três perfis de gargalo.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600: estrutura básica, mas falhas relevantes em uma ou mais competências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800: estrutura e coesão razoáveis, com deslizes pontuais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1000: domínio consistente em todas as cinco competências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diferença entre faixas de nota é sempre a mesma, quando o gargalo muda de redação para redação.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tem estrutura completa e repertório, mas a proposta de intervenção só tem Agente e Ação. Onde está o gargalo?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Faltam Meio, Efeito e Detalhamento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gargalo está na Competência 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com as demais boas, essa competência limita a nota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faixas e seus gargalos típicos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tem estrutura completa, repertório presente, mas a proposta de intervenção menciona só o Agente e a Ação, sem Meio, Efeito ou Detalhamento. Em qual competência está o gargalo dessa redação?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esse diagnóstico à sua própria redação mais recente antes de praticar a próxima.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Competência 5 (proposta de intervenção), já que faltam três dos cinco elementos exigidos, o que limita a pontuação nessa competência específica mesmo com as demais bem desenvolvidas.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Progredir de nota é atacar o gargalo específico, não melhorar tudo de uma vez.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reconhecimento dos erros fatais, tema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