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Fatais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Tangenciamento, fuga do gênero, proposta vaga, violação de direitos humanos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erros de uma redação têm o mesmo peso na nota final?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Alguns erros são estruturalmente mais graves e penalizados de forma desproporcional — reconhecê-los evita que comprometam a redação inteira.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riscos a evitar já no planejamento.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Tangenciamento: tocar no tema apenas de forma indireta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Fuga do gênero: escrever em outro gênero que não o dissertativo-argumentativo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Proposta de intervenção vaga: sem detalhamento suficiente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Violação de direitos humanos na proposta: zera a Competência 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todos os erros como equivalentes, sem reconhecer os que são eliminatórios ou muito mais penalizados.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sobre mobilidade urbana discute só problemas gerais de trânsito, sem nunca abordar a mobilidade em si. Que erro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tema é tocado apenas de forma indireta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discussão direta do recorte exigido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Caracteriza tangenciamento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erros fatais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sobre o tema "desafios da mobilidade urbana" discute apenas problemas gerais de trânsito, sem nunca abordar diretamente a questão da mobilidade em si. Que erro fatal isso caracteriza?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suas redações anteriores procurando especificamente por esses quatro erros.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Tangenciamento: o texto toca no tema de forma indireta, sem discuti-lo diretamente, o que restringe fortemente a pontuação da Competência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os erros fatais antes de escrever evita corrigi-los só depois de prontos.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análise de redações nota 1000,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