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de Redações Nota 1000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todas têm em comum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Redações nota 1000 sobre temas completamente diferentes têm algo em comum na forma como foram construídas?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 máxima resulta da presença simultânea de vários padrões replicáveis, sustentando cada uma das cinco competências — não de um único elemento brilhante.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Padrões comuns, temas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Introdução com tese clara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Dois desenvolvimentos com paralelismo de peso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Repertório específico e bem articulado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Conectivos variados entre parágrafos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Proposta de intervenção completa nos cinco elementos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nota máxima depende de sorte ou de o tema ser mais fácil, e não de um padrão replicável.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redações nota 1000 usam modelos de introdução diferentes. Isso contradiz a ideia de padrões comuns?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modelo específico pode variar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Ambas terminam apresentando a tese claramente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padrão está na função cumprida, não na forma exata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padrões comuns entre redações nota 1000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redações nota 1000 sobre temas diferentes usam modelos de introdução diferentes (uma cita um dado, outra parte de uma definição). Isso contradiz a ideia de padrões comuns entre redações nota 1000?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 os padrões identificados em um checklist a aplicar antes de entregar qualquer redação.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O modelo específico de introdução pode variar, mas o padrão comum é que ambas terminam apresentando claramente a tese — o padrão está na função cumprida, não na forma exata escolhida.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 1000 vem de práticas replicáveis, não de talento isolado.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roteiro de argumentos por eixo temático da última aula do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