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 Recorrentes do ENEM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argumentos por eixo temático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se preparar para um tema de redação que ainda não foi divulgado?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 repertório por eixo temático amplo, em vez de por tema exato, permite adaptar rapidamente o material a um tema inédito.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Eixos amplos, repertório reutilizável.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Direitos e cidadania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Tecnologia e sociedade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 ambiente e sustentabilidade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Saúde pública e mental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Educação e desigualdade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é possível se preparar decorando redações prontas sobre temas específicos já cobrados.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tema sobre "riscos do uso excessivo de redes sociais por adolescentes" pode usar repertório do eixo tecnologia e sociedade?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Redes sociais pertencem a esse eixo mais amplo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repertório pode ser adaptado ao recorte específico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com a articulação certa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eixos temáticos recorrentes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tema de redação sobre "os riscos do uso excessivo de redes sociais por adolescentes" pode ser preparado usando repertório do eixo "tecnologia e sociedade"?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seu próprio roteiro pessoal de repertórios por eixo como material de revisão contínua.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Redes sociais e seus efeitos fazem parte do eixo mais amplo de tecnologia e sociedade, e o repertório já organizado para esse eixo pode ser adaptado e articulado ao recorte específico sobre adolescentes.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Preparar-se por eixo, não por tema decorado, é o que responde bem a um tema inédito.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Redação ENEM, que cobriu da matriz de correção à preparação por eixo temático.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