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164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Redação da Fuvest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Tese única, argumentação densa, sem proposta de intervenção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Encerrar uma redação sem propor uma solução prática é um erro em qualquer banca de vestibular?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Fuvest dispensa a proposta de intervenção explícita e concentra a avaliação na força analítica da argumentação.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tese, argumentação densa, sem os cinco elementos do ENEM.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Tese única e bem definida, sustentada ao longo do texto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Argumentação densa: aprofundar em vez de listar aspectos do tema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Repertório mais analisado, menos numeroso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Conclusão que aprofunda a tese, sem proposta de intervenção estruturada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automaticamente o modelo do ENEM (com proposta de intervenção obrigatória) a uma banca que não a exige.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da Fuvest bem avaliada termina apenas retomando e aprofundando a tese, sem proposta de intervenção. Isso prejudica o texto?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Fuvest não exige esse elemento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espaço é mais bem usado aprofundando a argumentação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prejudica — é o esperado nessa banca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muda em relação ao modelo ENEM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aluno treinado apenas com o modelo ENEM inclui uma proposta de intervenção detalhada com Agente, Ação, Meio, Efeito e Detalhamento na redação da Fuvest. Isso é necessariamente vantajoso?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Fuvest, prefira aprofundar poucas referências a acumular citações superficiais.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necessariamente. A Fuvest não exige esse elemento; o espaço usado para a proposta de intervenção poderia ser mais bem aproveitado aprofundando a argumentação e a análise da tese, que é o que a banca mais valoriza.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banca tem seus próprios critérios — dominar só o ENEM não basta para a Fuvest.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Redação por Banca de Vestibular, contrastando cada banca com o modelo ENEM já dominado.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2026-09-19T15:03:48Z</dcterms:created>
  <dcterms:modified xsi:type="dcterms:W3CDTF">2026-09-19T15:03:48Z</dcterms:modified>
</cp:coreProperties>
</file>