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165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Redação da Unicamp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+ gênero específico: liberdade formal, rigor de conteúdo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Escrever uma carta argumentativa segue as mesmas regras de uma dissertação tradicional?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Unicamp associa o tema a um gênero específico — a liberdade formal do gênero não dispensa o rigor argumentativo do conteúdo.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gênero muda a forma, não a exigência de rigor.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Gêneros comuns: carta argumentativa, discurso, verbete, texto de opinião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gênero tem convenções próprias de estrutura, tom e interlocutor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Tese, argumentos e fundamentação continuam exigidos dentro dessas convenções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qualquer proposta como se fosse sempre dissertativo-argumentativo puro, ignorando as convenções do gênero pedido.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redação ignora as convenções do gênero carta, mesmo quando a proposta pedia esse gênero explicitamente. Isso é penalizado?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Unicamp avalia o domínio das convenções do gênero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Ignorar saudação e fechamento de uma carta é um problema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Sim, pode ser penalizado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Gênero específico e rigor de conteúdo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proposta da Unicamp pede um discurso a ser proferido em uma cerimônia. Que elementos de forma essa redação deveria ter, além da argumentação de conteúdo?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 o gênero exigido antes de planejar — cada um tem convenções próprias a respeitar.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Elementos próprios do gênero discurso: uma abertura que situe o interlocutor e a ocasião, um tom apropriado ao contexto formal da cerimônia, e um fechamento que conclua a fala, além da argumentação sólida sobre o tema.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Dominar gêneros diversos, não só o dissertativo-argumentativo, é o que a Unicamp exige.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articulação de múltiplos textos motivadores da UNESP,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2026-09-19T15:03:48Z</dcterms:created>
  <dcterms:modified xsi:type="dcterms:W3CDTF">2026-09-19T15:03:48Z</dcterms:modified>
</cp:coreProperties>
</file>