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Redação da UNESP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Múltiplos textos motivadores: articular sem copiar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as mesmas palavras dos textos motivadores demonstra domínio da leitura, ou apenas repetição?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coletânea da UNESP é matéria-prima para o raciocínio próprio — articular exige reformular e conectar, não reproduzir.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passos para articular a coletânea.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a ideia central de cada texto motivador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Reformular essa ideia com palavras próprias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Conectar explicitamente a ideia a um argumento específico da redação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citar ou repetir trechos dos textos motivadores já demonstra bom uso da coletânea.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repete quase literalmente uma frase de um texto motivador, sem reformulação. Isso é um bom uso da coletânea?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Repetição literal não é articulação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reformulação e conexão a um argumento próprio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uma boa forma de usar a coletânea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articular a coletânea corretamente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da UNESP repete quase literalmente uma frase de um dos textos motivadores da coletânea. Isso pode ser penalizado mesmo sem intenção de plágio?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usar um texto motivador, pergunte: eu reformulei essa ideia com minhas próprias palavras?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Sim. Mesmo sem intenção de plágio, a repetição literal, sem reformulação e articulação próprias, é vista como falta de autoria e de capacidade de síntese, o que pode ser penalizado.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coletânea é ponto de partida para o raciocínio, não um texto a ser reproduzido.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análise da prova de duas produções textuais da UERJ,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