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Redação da UERJ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Dissertação + gênero alternativo: os dois critérios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mais difícil escrever bem um único texto longo, ou dois textos mais curtos com exigências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UERJ exige duas produções textuais na mesma prova, cada uma avaliada por critérios próprios — nenhuma pode ficar prejudicada por falta de tempo.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produções, dois critérios de avaliação.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Dissertação argumentativa: tese, argumentação, coesão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Gênero alternativo: domínio das convenções específicas daquele gênero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duas produções compõem a nota final da prova de redação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Subestimar a importância do gênero alternativo por considerá-lo menos relevante que a dissertação tradicional.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candidato escreve uma dissertação excelente, mas o gênero alternativo fica incompleto por falta de tempo. Isso afeta a nota final?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produções compõem a nota final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gênero alternativo incompleto reduz a pontuação total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afeta mesmo com a dissertação boa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produções e seus critérios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candidato da UERJ escreve uma dissertação excelente, mas o gênero alternativo fica incompleto por falta de tempo. Isso afeta a nota final da prova de redação?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Pratique simulados cronometrados dividindo o tempo entre as duas produções da UERJ.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Como as duas produções compõem a nota final, um gênero alternativo incompleto reduz a pontuação total, mesmo com a dissertação bem avaliada.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UERJ exige domínio de duas competências ao mesmo tempo, e planejamento de tempo entre elas.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análise de bancas regionais (UFRGS, UFSC, UFPR)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2026-09-19T15:03:48Z</dcterms:created>
  <dcterms:modified xsi:type="dcterms:W3CDTF">2026-09-19T15:03:48Z</dcterms:modified>
</cp:coreProperties>
</file>