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168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UFRGS, UFSC e UFPR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Especificidades e análise de provas recentes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Bancas de universidades federais de regiões diferentes cobram exatamente da mesma forma?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banca regional tem particularidades próprias de gênero, extensão e proposta de intervenção, que só a análise de provas recentes revela com precisão.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costuma variar entre bancas regionais.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Exigência ou não de gênero textual específico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Presença ou ausência de proposta de intervenção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Extensão diferente do texto esperado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Temas com maior conexão a questões regionais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dominar a estrutura de uma banca regional garante domínio automático de todas as demais.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candidato treinado só no modelo ENEM enfrenta uma prova regional sem proposta de intervenção e com extensão maior. Ele está pronto sem ajustes?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ausência de proposta de intervenção muda a estratégia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extensão maior também exige ajuste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Não, precisa adaptar o planejamento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varia entre bancas regionais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prova de uma banca regional pede um texto sem proposta de intervenção, mas com extensão maior que a exigida pelo ENEM. Um candidato treinado só no modelo ENEM está pronto para essa prova sem ajustes?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Consulte editais e provas anteriores da banca específica antes do exame, mesmo já dominando o ENEM.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necessariamente. É preciso ajustar o planejamento à ausência de proposta de intervenção e à extensão diferente, adaptando a estratégia usada para o ENEM às particularidades dessa banca.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base do dissertativo-argumentativo é comum, mas os detalhes exigem análise de provas específicas.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última aula do módulo, sobre IFs e vestibulares regionais menores.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2026-09-19T15:03:48Z</dcterms:created>
  <dcterms:modified xsi:type="dcterms:W3CDTF">2026-09-19T15:03:48Z</dcterms:modified>
</cp:coreProperties>
</file>