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IFs e Vestibulares Regionais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varia e o que permanece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estudar cinco bancas diferentes, é possível prever o que uma banca nova vai exigir?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método replicável — separar o que é comum ao dissertativo-argumentativo do que é específico de cada banca — permite abordar qualquer prova nova com confiança.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varia e o que permanece constante.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Varia: extensão, proposta de intervenção, repertório exigido, temas regionais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Permanece: estrutura de tese/argumentação/conclusão, norma culta, coesão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Método: verificar primeiro o que é comum, depois o que é específico daquela prova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banca nova exige um estudo do zero, sem aproveitar o padrão de análise já desenvolvido.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prova regional nunca estudada pede um texto menor que o ENEM, sem proposta de intervenção. O que já era esperado, mesmo sem estudo prévio?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estrutura básica de tese e argumentação é constante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 culta e coesão continuam exigidas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a extensão e a ausência de proposta são específicas dessa prova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método comum x específico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vestibular regional nunca estudado em aula pede um texto dissertativo-argumentativo de extensão menor que o ENEM, sem proposta de intervenção. Que elementos dessa prova já eram esperados, mesmo sem estudo prévio específico dela?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esse método à banca do vestibular que você pretende prestar, mesmo que não tenha sido vista em aula.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básica do dissertativo-argumentativo (tese, desenvolvimento e conclusão) e a exigência de norma culta e coesão, que são constantes na maioria das bancas; a ausência de proposta de intervenção e a extensão menor são as particularidades específicas dessa prova.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fica, depois de estudar várias bancas, é um método replicável, não a memorização de cada uma.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Redação por Banca de Vestibular.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2026-09-19T15:03:48Z</dcterms:created>
  <dcterms:modified xsi:type="dcterms:W3CDTF">2026-09-19T15:03:48Z</dcterms:modified>
</cp:coreProperties>
</file>