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PORTUGUÊS · AULA 16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Sílaba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Divisão, tonicidade e classificação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Sílaba: divisão, tonicidade e classificação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"carro" (com dígrafo) e "advogado" (com encontro consonantal) se dividem pela mesma regra?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Dígrafo nunca separa entre sílabas; encontro consonantal separa ou não dependendo se pertence à mesma sílaba na pronúncia.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regras cobrem a divisão silábica.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Dígrafos (ch, lh, nh, rr, ss, qu, gu) nunca se separam (car-ro)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Encontros que iniciam sílaba (bl, br, cr, tr...) ficam juntos (fla-mengo)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demais encontros se separam (ad-vo-ga-do)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dupla de consoantes se divide da mesma forma.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"carro" é "car-ro" e não "ca-rro"?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"rr" é dígrafo: representa um único fonema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Dígrafos nunca se separam entre sílabas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fica "car-ro"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Regras de divisão silábica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Tonicidade e classificação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em sílabas e classifique quanto ao número de sílabas: "flor", "cadeira", "advogado", "parabéns".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primeiro os dígrafos — eles nunca se separam.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"flor": mono-síla-ba. "ca-dei-ra": trissílaba. "ad-vo-ga-do": polissílaba (4 sílabas). "pa-ra-béns": trissílaba.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sílaba tem uma vogal como núcleo; a tônica é a mais forte.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Dividir sílabas corretamente é a base para toda a acentuação gráfica.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acentuação gráfica — regras gerais para oxítonas, paroxítonas e proparoxítonas.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2026-09-19T04:15:45Z</dcterms:created>
  <dcterms:modified xsi:type="dcterms:W3CDTF">2026-09-19T04:15:45Z</dcterms:modified>
</cp:coreProperties>
</file>