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19 · PORTUGUÊS · AULA 170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Artigo de Opinião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Voz autoral, argumento sem agressividade, público-alvo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Defender uma posição com firmeza exige atacar pessoalmente quem pensa diferente?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170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argumentação firme se constrói refutando ideias, não atacando o caráter de quem discorda — a agressividade enfraquece a credibilidade do autor.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170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Três elementos de um artigo de opinião eficaz.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Voz autoral: posicionamento claro, muitas vezes em primeira pessoa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Argumentação firme: refutar ideias, não atacar pessoas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Tom e repertório adequados ao público-alvo do veículo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170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Confundir firmeza argumentativa com agressividade pessoal.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170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artigo chama quem discorda de "ignorante", em vez de refutar o argumento apresentado. Isso fortalece a persuasão?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ataque pessoal não refuta a ideia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Enfraquece a credibilidade do autor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Não, prejudica a persuasão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170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Voz autoral e argumentação firme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170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artigo de opinião chama quem discorda de "ignorante" em vez de refutar o argumento apresentado por essa pessoa. Isso fortalece a persuasão do texto?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de publicar, releia: cada crítica está dirigida a uma ideia, ou a uma pessoa?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170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Não. Esse tipo de ataque pessoal tende a enfraquecer a credibilidade do autor perante o leitor, em vez de fortalecer a argumentação, que deveria se basear em refutar ideias com evidências.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bom artigo de opinião persuade pela força dos argumentos, não pela agressividade.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Abre o módulo de Outros Gêneros Textuais em Prova.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170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2026-09-19T15:07:40Z</dcterms:created>
  <dcterms:modified xsi:type="dcterms:W3CDTF">2026-09-19T15:07:40Z</dcterms:modified>
</cp:coreProperties>
</file>