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Crônica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Narrativa, argumentativa e lírica: leveza e densidade juntas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texto sobre um fato pequeno e cotidiano pode conter uma reflexão profunda?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crônica parte de um fato cotidiano pequeno para uma reflexão mais ampla — a leveza de tom convive com a densidade de conteúdo.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vertentes, um traço comum.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Narrativa: relata um episódio, com personagens e sequência de fatos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Argumentativa: defende um ponto de vista a partir do fato observado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Lírica: explora a dimensão subjetiva e emocional, com trabalho na linguagem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 texto leve e cotidiano não pode, ao mesmo tempo, ser denso e reflexivo.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crônica relata, com personagens e diálogo, um mal-entendido em uma fila de banco. Que vertente predomina?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 personagens e sequência de acontecimentos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 episódio contado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Vertente narrativa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vertentes da crônica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crônica relata, com personagens e diálogo, um mal-entendido em uma fila de banco. Que vertente predomina nesse texto?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ler uma crônica, pergunte: qual é o fato pequeno do qual ela parte, e que reflexão maior ele sustenta?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vertente narrativa, já que o texto relata um episódio com personagens e uma sequência de acontecimentos.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fato pequeno, contado com leveza, pode sustentar uma reflexão tão densa quanto um texto solene.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produção de cartas argumentativas e cartas do leitor,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2026-09-19T15:07:40Z</dcterms:created>
  <dcterms:modified xsi:type="dcterms:W3CDTF">2026-09-19T15:07:40Z</dcterms:modified>
</cp:coreProperties>
</file>