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Argumentativa e Carta do Leitor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e registro de cada uma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carta a uma autoridade usa o mesmo registro de uma carta a um jornal comentando uma notícia?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gênero carta muda de registro conforme o interlocutor e o objetivo — não existe uma única fórmula fixa para toda carta.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carta, dois interlocutores.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Carta argumentativa: dirigida a autoridade/instituição, registro formal, solicita 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Carta do leitor: dirigida a veículo de comunicação, reage a uma publicação, mais breve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Ambas mantêm saudação, corpo e fechamento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todas as cartas com o mesmo grau de formalidade, ignorando o interlocutor.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carta pede formalmente a um órgão público que resolva um problema de infraestrutura no bairro. Que tipo de carta é essa?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Dirigida a uma autoridade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Solicita uma ação concreta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Carta argumentativa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tipos de carta e seus registros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carta pede formalmente a um órgão público que resolva um problema específico de infraestrutura no bairro. Que tipo de carta é essa?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escrever, pergunte: para quem é essa carta, e o que ela pede especificamente?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Carta argumentativa, já que se dirige a uma autoridade com o objetivo de solicitar uma ação concreta, exigindo registro formal e estrutura de solicitação clara.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Interlocutor e objetivo definem o registro certo para cada carta.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diferença entre resumo e resenha crítica,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2026-09-19T15:07:40Z</dcterms:created>
  <dcterms:modified xsi:type="dcterms:W3CDTF">2026-09-19T15:07:40Z</dcterms:modified>
</cp:coreProperties>
</file>