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e Resenha Crítica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estrutura de cada 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 um livro e avaliar criticamente um livro são a mesma tarefa?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 é informar sobre o conteúdo, sem opinião; resenhar é informar e, além disso, avaliar com argumentos.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funções distintas.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Resumo: reproduz ideias principais, fiel ao original, sem opinião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Resenha crítica: apresenta o conteúdo e avalia, com critérios e argumentos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do resumo é linear; a da resenha inclui parte avaliativa explícita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Misturar resumo e opinião pessoal, incluindo avaliação crítica onde ela não cabe.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apresenta o enredo de um livro e argumenta por que a construção dos personagens é uma fraqueza da obra. Que gênero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Apresenta o conteúdo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Inclui avaliação argumentada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Resenha crítica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x resenha crítica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reproduz as ideias principais de um artigo científico, sem incluir nenhuma opinião sobre a qualidade da pesquisa. Que gênero é esse?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escrever um resumo, verifique: alguma frase minha é opinião, e não conteúdo do texto original?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Resumo, já que reproduz de forma condensada e fiel o conteúdo do texto-base, sem incluir avaliação pessoal de quem resume.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ou ausência de avaliação argumentada é o que separa os dois gêneros.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transposição de linguagem técnica na divulgação científica,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2026-09-19T15:07:40Z</dcterms:created>
  <dcterms:modified xsi:type="dcterms:W3CDTF">2026-09-19T15:07:40Z</dcterms:modified>
</cp:coreProperties>
</file>