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174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de Divulgação Científica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Transposição de linguagem técnica para leigo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Simplificar a linguagem de um texto científico significa perder precisão sobre o conceito?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Divulgar ciência bem é tornar acessível sem distorcer — a linguagem muda, o conceito central permanece preciso.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estratégias de transposição.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Substituir termos técnicos por explicações em linguagem cotidiana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Usar analogias com situações familiares ao leitor leigo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Organizar do mais geral para o mais específico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simplificar sempre implica perder rigor, ou que manter o jargão é a única forma de ser preciso.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de divulgação simplifica tanto uma explicação sobre genética que acaba afirmando algo cientificamente incorreto. Isso é boa divulgação?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simplificação distorceu o conceito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precisão foi sacrificada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Não, falha na função central do gênero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Estratégias de transposição de linguagem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de divulgação científica simplifica tanto uma explicação sobre genética que acaba afirmando algo cientificamente incorreto sobre o conceito. Isso é uma boa divulgação científica?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simplificar um texto técnico, verifique: essa versão mais simples ainda está cientificamente correta?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Não. A simplificação exagerada que distorce o conceito original falha na função central do gênero, que é tornar o conteúdo acessível sem abrir mão da precisão.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termo técnico pode ser mantido, desde que definido em linguagem acessível na primeira aparição.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Encerra o módulo de Outros Gêneros Textuais em Prova.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2026-09-19T15:07:40Z</dcterms:created>
  <dcterms:modified xsi:type="dcterms:W3CDTF">2026-09-19T15:07:40Z</dcterms:modified>
</cp:coreProperties>
</file>