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19 · PORTUGUÊS · AULA 175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Banco de Temas ENEM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2015-2025, com planejamento guiado comentado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Olhando para os temas do ENEM dos últimos dez anos, é possível perceber algum padrão entre eles?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Literatura Contemporânea e Análise de Obras · Aula 175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maioria dos temas do ENEM se encaixa nos mesmos poucos eixos temáticos amplos — praticar o planejamento em vários temas acelera a familiaridade com o processo.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Literatura Contemporânea e Análise de Obras · Aula 175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 banco, muitos temas, poucos eixos.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Reunir os temas do ENEM de 2015 a 2025 por eixo temático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Praticar planejamento guiado (tese e esqueleto) sem escrever o texto completo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Repetir esse planejamento rápido em temas de eixos diferentes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Literatura Contemporânea e Análise de Obras · Aula 175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Olhar para cada tema como um caso único e isolado, sem perceber os padrões que facilitam a preparação.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Literatura Contemporânea e Análise de Obras · Aula 175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 tema trata da inclusão de pessoas com deficiência no mercado de trabalho. A que eixo temático ele se associa?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Conecta-se a direitos e cidadania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Pode também tocar o eixo de educação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Reaproveita repertório já organizado para esse eixo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Literatura Contemporânea e Análise de Obras · Aula 175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Padrões do banco de temas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Literatura Contemporânea e Análise de Obras · Aula 175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 tema do banco trata dos desafios da inclusão de pessoas com deficiência no mercado de trabalho. A que eixo temático amplo esse tema pode ser associado?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Pratique o planejamento de dois temas novos por semana, sem necessariamente escrever o texto completo.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Literatura Contemporânea e Análise de Obras · Aula 175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Ao eixo de direitos e cidadania (podendo também se conectar ao eixo de educação, dependendo do recorte específico da proposta), permitindo reaproveitar repertório já organizado para esse eixo.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Treinar o planejamento em muitos temas, sem escrever o texto inteiro, é eficiente.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Abre o módulo de Oficinas e Simulados de Redação, de consolidação prática.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Literatura Contemporânea e Análise de Obras · Aula 175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2026-09-19T15:10:51Z</dcterms:created>
  <dcterms:modified xsi:type="dcterms:W3CDTF">2026-09-19T15:10:51Z</dcterms:modified>
</cp:coreProperties>
</file>