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176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Oficina: Vestibulares Tradicionais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temas, análise dos textos motivadores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os textos motivadores de um vestibular tradicional é diferente de analisar os do ENEM?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técnica de leitura de tema x assunto se aplica a qualquer banca, mas precisa ser adaptada às exigências específicas de cada uma.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Dez propostas, dez conjuntos de exigências.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Ler o recorte do tema em cada proposta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Identificar as exigências específicas da banca (Fuvest, Unicamp, UNESP...)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Planejar rapidamente, ajustando ao que aquela banca pede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de forma mecânica a mesma leitura de coletânea do ENEM a bancas que estruturam seus textos motivadores de forma diferente.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das propostas da oficina é da Fuvest. O que muda no planejamento em relação a uma proposta do ENEM?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preciso planejar proposta de intervenção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foco vai para aprofundar a tese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planejamento se ajusta à banca específica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Planejamento adaptado a cada banca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das dez propostas da oficina é da Fuvest. Ao planejar essa redação, o que muda em relação ao planejamento de uma proposta do ENEM?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planejar qualquer proposta, pergunte: essa banca exige proposta de intervenção, gênero específico, algo mais?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é necessário planejar uma proposta de intervenção com os cinco elementos; o foco do planejamento deve estar em aprofundar a tese com argumentação densa, conforme visto no Módulo 22, Aula 1.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Praticar bancas diferentes na mesma sessão treina o reconhecimento rápido de suas exigências.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lista de checagem dos 15 erros mais caros,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2026-09-19T15:10:51Z</dcterms:created>
  <dcterms:modified xsi:type="dcterms:W3CDTF">2026-09-19T15:10:51Z</dcterms:modified>
</cp:coreProperties>
</file>