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PORTUGUÊS · AULA 177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Lista de Checagem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15 erros mais caros em provas de redação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 mais eficiente revisar um texto procurando erros aleatoriamente, ou seguindo uma lista organizada?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177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lista de checagem organizada por competência transforma a revisão em um processo sistemático, aumentando a chance de encontrar os erros que mais custam pontos.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177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 erros, organizados por competência.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Competência 1: erros de norma culta (concordância, regência, crase)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Competência 2 e 3: tangenciamento, argumentos sem fundamentação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Competência 4: conectivos repetidos ou ausentes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Competência 5: proposta incompleta ou que viola direitos humanos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177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Revisar um texto de forma desorganizada e intuitiva, sem um roteiro que garanta a verificação dos erros mais caros.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177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aluno encontra um conectivo repetido em duas transições seguidas ao revisar. A qual competência esse erro pertence?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Conectivos são mecanismo de coesão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Isso é avaliado na Competência 4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Pertence a essa competência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177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lista organizada por competência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177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 revisar uma redação com a lista de checagem, um aluno encontra um conectivo repetido em duas transições seguidas. A qual competência esse erro pertence?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Guarde essa lista como material de consulta permanente para revisar qualquer redação futura.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177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Competência 4 (mecanismos linguísticos e coesão), que avalia especificamente o uso de conectivos e a coesão entre as partes do texto.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Revisar competência por competência garante que nenhuma delas seja negligenciada.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o simulado completo de redação,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177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2026-09-19T15:10:51Z</dcterms:created>
  <dcterms:modified xsi:type="dcterms:W3CDTF">2026-09-19T15:10:51Z</dcterms:modified>
</cp:coreProperties>
</file>