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178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Simulado ENEM Completo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Planejamento, escrita e autoavaliação por competência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diferença entre escrever em casa, sem pressa, e escrever nas condições reais de prova?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Reservar tempo suficiente para o planejamento, mesmo sob pressão, produz um texto mais organizado do que começar a escrever sem plano.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etapas, um tempo determinado.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Leitura da proposta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Planejamento: brainstorming, curadoria, esqueleto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Escrita da redação completa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Revisão final e autoavaliação por competência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Começar a escrever imediatamente após ler o tema, sem reservar tempo para planejamento, por ansiedade com o tempo.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aluno usa quase todo o tempo do simulado escrevendo, sem planejamento prévio. Que problema isso tende a gerar?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o planejamento que organiza os argumentos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Risco de desequilíbrio entre os desenvolvimentos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Texto menos organizado no final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etapas do simulado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aluno usa quase todo o tempo do simulado escrevendo, sem reservar tempo para planejamento prévio. Que problemas isso tende a gerar no texto final?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Cronometre o próprio planejamento — reserve um tempo mínimo fixo antes de começar a escrever.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Tende a gerar um texto menos organizado, com risco de desequilíbrio entre os desenvolvimentos (falta de paralelismo argumentativo) e proposta de intervenção apressada, já que o planejamento prévio ajuda a evitar esses problemas.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Simular as condições reais de prova prepara mais do que só estudar a teoria isoladamente.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análise de correções comentadas reais, na última aula do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2026-09-19T15:10:51Z</dcterms:created>
  <dcterms:modified xsi:type="dcterms:W3CDTF">2026-09-19T15:10:51Z</dcterms:modified>
</cp:coreProperties>
</file>