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179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Correção Comentada de Redações Reais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 1000 e notas intermediárias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Comparando uma redação nota 1000 com uma de nota intermediária sobre o mesmo tema, onde estão as diferenças mais decisivas?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correções reais, competência por competência, transforma a impressão geral de "texto bom" em critérios concretos e aplicáveis à própria escrita.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proposta, diferenças localizáveis.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Comparar redações sobre o mesmo tema elimina a variável do tema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Observar a pontuação e justificativa de cada competência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Localizar as diferenças específicas entre nota 1000 e notas intermediárias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Avaliar a diferença entre redações de forma impressionista, sem apontar com precisão em qual competência e por quê.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de nota intermediária perde pontos na Competência 5, enquanto a nota 1000 tem proposta completa. Isso explica toda a diferença de nota?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preciso verificar as demais competências também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diferença pode estar distribuída entre várias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a análise comentada revela isso com precisão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Comparando redações competência por competência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de nota intermediária perde pontos especificamente na Competência 5, enquanto a redação nota 1000 sobre o mesmo tema tem proposta de intervenção completa. Isso é suficiente para explicar toda a diferença de nota entre as duas?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sua autoavaliação do simulado à luz dos critérios reais observados nesta aula.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necessariamente. É preciso verificar as demais competências também; a diferença de nota pode estar concentrada em uma competência específica ou distribuída entre várias, e só a análise comentada, competência por competência, revela isso com precisão.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redações sobre o mesmo tema revela com precisão o que separa uma nota alta de uma intermediária.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módulo de Oficinas e Simulados e o arco de Eixos 1-4 da disciplina.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2026-09-19T15:10:51Z</dcterms:created>
  <dcterms:modified xsi:type="dcterms:W3CDTF">2026-09-19T15:10:51Z</dcterms:modified>
</cp:coreProperties>
</file>